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61" r:id="rId7"/>
    <p:sldId id="263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gKwuHPK3/X2t5aMMQq5t5YRdXi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BD271C-0EA8-A404-F8C3-BA233D336F00}" v="48" dt="2025-03-27T13:21:54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7"/>
    <p:restoredTop sz="94641"/>
  </p:normalViewPr>
  <p:slideViewPr>
    <p:cSldViewPr snapToGrid="0">
      <p:cViewPr varScale="1">
        <p:scale>
          <a:sx n="215" d="100"/>
          <a:sy n="215" d="100"/>
        </p:scale>
        <p:origin x="1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196" cy="27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headline">
  <p:cSld name="Sub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196" cy="27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3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3">
  <p:cSld name="Two Content3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>
            <a:spLocks noGrp="1"/>
          </p:cNvSpPr>
          <p:nvPr>
            <p:ph type="body" idx="1"/>
          </p:nvPr>
        </p:nvSpPr>
        <p:spPr>
          <a:xfrm>
            <a:off x="687887" y="1417320"/>
            <a:ext cx="5236924" cy="434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body" idx="2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_big">
  <p:cSld name="Picture_big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21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" name="Google Shape;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>
  <p:cSld name="1_Two Content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sv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>
            <a:spLocks noGrp="1"/>
          </p:cNvSpPr>
          <p:nvPr>
            <p:ph type="title"/>
          </p:nvPr>
        </p:nvSpPr>
        <p:spPr>
          <a:xfrm>
            <a:off x="442916" y="2400324"/>
            <a:ext cx="7049100" cy="3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33"/>
          </a:p>
        </p:txBody>
      </p:sp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D853640-BAAB-0560-6399-35F3DC8E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1" y="6044250"/>
            <a:ext cx="2675935" cy="587989"/>
          </a:xfrm>
          <a:prstGeom prst="rect">
            <a:avLst/>
          </a:prstGeom>
        </p:spPr>
      </p:pic>
      <p:sp>
        <p:nvSpPr>
          <p:cNvPr id="3" name="Google Shape;82;p19">
            <a:extLst>
              <a:ext uri="{FF2B5EF4-FFF2-40B4-BE49-F238E27FC236}">
                <a16:creationId xmlns:a16="http://schemas.microsoft.com/office/drawing/2014/main" id="{6E5535D3-10C9-3318-D941-AAF74C14743C}"/>
              </a:ext>
            </a:extLst>
          </p:cNvPr>
          <p:cNvSpPr/>
          <p:nvPr/>
        </p:nvSpPr>
        <p:spPr>
          <a:xfrm>
            <a:off x="32695" y="-354"/>
            <a:ext cx="4973699" cy="26648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83;p19">
            <a:extLst>
              <a:ext uri="{FF2B5EF4-FFF2-40B4-BE49-F238E27FC236}">
                <a16:creationId xmlns:a16="http://schemas.microsoft.com/office/drawing/2014/main" id="{E2F9A3FA-00B1-CAB8-4831-108240CB30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375" y="489841"/>
            <a:ext cx="2213567" cy="124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1;p24">
            <a:extLst>
              <a:ext uri="{FF2B5EF4-FFF2-40B4-BE49-F238E27FC236}">
                <a16:creationId xmlns:a16="http://schemas.microsoft.com/office/drawing/2014/main" id="{68E4B7ED-65C1-8DE1-00DC-555BC6476556}"/>
              </a:ext>
            </a:extLst>
          </p:cNvPr>
          <p:cNvSpPr txBox="1">
            <a:spLocks noGrp="1"/>
          </p:cNvSpPr>
          <p:nvPr/>
        </p:nvSpPr>
        <p:spPr>
          <a:xfrm>
            <a:off x="1363200" y="884217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 fontScale="7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850" dirty="0">
                <a:latin typeface="Montserrat SemiBold"/>
              </a:rPr>
              <a:t>PARTNERID</a:t>
            </a:r>
            <a:endParaRPr lang="en-US" dirty="0"/>
          </a:p>
        </p:txBody>
      </p:sp>
      <p:sp>
        <p:nvSpPr>
          <p:cNvPr id="7" name="Google Shape;121;p24">
            <a:extLst>
              <a:ext uri="{FF2B5EF4-FFF2-40B4-BE49-F238E27FC236}">
                <a16:creationId xmlns:a16="http://schemas.microsoft.com/office/drawing/2014/main" id="{31FA4482-133E-366A-415F-B632BF2E41BD}"/>
              </a:ext>
            </a:extLst>
          </p:cNvPr>
          <p:cNvSpPr txBox="1">
            <a:spLocks/>
          </p:cNvSpPr>
          <p:nvPr/>
        </p:nvSpPr>
        <p:spPr>
          <a:xfrm>
            <a:off x="1357449" y="2704390"/>
            <a:ext cx="3353752" cy="5316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KOOSTÖÖPARTNERID</a:t>
            </a:r>
          </a:p>
        </p:txBody>
      </p:sp>
      <p:sp>
        <p:nvSpPr>
          <p:cNvPr id="8" name="Google Shape;121;p24">
            <a:extLst>
              <a:ext uri="{FF2B5EF4-FFF2-40B4-BE49-F238E27FC236}">
                <a16:creationId xmlns:a16="http://schemas.microsoft.com/office/drawing/2014/main" id="{70B9EDB9-DD0D-83E7-D93D-33A1256975D4}"/>
              </a:ext>
            </a:extLst>
          </p:cNvPr>
          <p:cNvSpPr txBox="1">
            <a:spLocks/>
          </p:cNvSpPr>
          <p:nvPr/>
        </p:nvSpPr>
        <p:spPr>
          <a:xfrm>
            <a:off x="1358887" y="4524564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RAHASTAJAD</a:t>
            </a:r>
          </a:p>
        </p:txBody>
      </p:sp>
      <p:pic>
        <p:nvPicPr>
          <p:cNvPr id="10" name="Picture 9" descr="A black and pink logo&#10;&#10;AI-generated content may be incorrect.">
            <a:extLst>
              <a:ext uri="{FF2B5EF4-FFF2-40B4-BE49-F238E27FC236}">
                <a16:creationId xmlns:a16="http://schemas.microsoft.com/office/drawing/2014/main" id="{75B54593-9C22-B477-B998-FB85D94C8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281" y="1664750"/>
            <a:ext cx="1035172" cy="552387"/>
          </a:xfrm>
          <a:prstGeom prst="rect">
            <a:avLst/>
          </a:prstGeom>
        </p:spPr>
      </p:pic>
      <p:pic>
        <p:nvPicPr>
          <p:cNvPr id="11" name="Picture 10" descr="Brand materials | Tallinn University of Technology (TalTech)">
            <a:extLst>
              <a:ext uri="{FF2B5EF4-FFF2-40B4-BE49-F238E27FC236}">
                <a16:creationId xmlns:a16="http://schemas.microsoft.com/office/drawing/2014/main" id="{733A6369-4C8F-353B-C33E-4C12E0426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741" y="1525273"/>
            <a:ext cx="1125747" cy="888849"/>
          </a:xfrm>
          <a:prstGeom prst="rect">
            <a:avLst/>
          </a:prstGeom>
        </p:spPr>
      </p:pic>
      <p:pic>
        <p:nvPicPr>
          <p:cNvPr id="12" name="Picture 11" descr="Avalik teave - Sparkup">
            <a:extLst>
              <a:ext uri="{FF2B5EF4-FFF2-40B4-BE49-F238E27FC236}">
                <a16:creationId xmlns:a16="http://schemas.microsoft.com/office/drawing/2014/main" id="{5CD6D2BD-F013-72C5-1DA0-21AF93DDD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438" y="1581000"/>
            <a:ext cx="924464" cy="655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9C64C5-D73D-2319-B69E-4706267E28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6589" y="1525437"/>
            <a:ext cx="852579" cy="874145"/>
          </a:xfrm>
          <a:prstGeom prst="rect">
            <a:avLst/>
          </a:prstGeom>
        </p:spPr>
      </p:pic>
      <p:pic>
        <p:nvPicPr>
          <p:cNvPr id="14" name="Picture 13" descr="Tehnopol Science and Business Park">
            <a:extLst>
              <a:ext uri="{FF2B5EF4-FFF2-40B4-BE49-F238E27FC236}">
                <a16:creationId xmlns:a16="http://schemas.microsoft.com/office/drawing/2014/main" id="{5C748749-A0D2-AAE8-1B74-87F8D32596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3570" y="1456690"/>
            <a:ext cx="1413294" cy="910995"/>
          </a:xfrm>
          <a:prstGeom prst="rect">
            <a:avLst/>
          </a:prstGeom>
        </p:spPr>
      </p:pic>
      <p:pic>
        <p:nvPicPr>
          <p:cNvPr id="15" name="Picture 14" descr="Enterprise Estonia (EAS) Logo PNG Vector (SVG) Free Download">
            <a:extLst>
              <a:ext uri="{FF2B5EF4-FFF2-40B4-BE49-F238E27FC236}">
                <a16:creationId xmlns:a16="http://schemas.microsoft.com/office/drawing/2014/main" id="{42BCD1B8-5DBF-9657-ED83-2FDD1B0618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0098" y="3416059"/>
            <a:ext cx="1132938" cy="1082618"/>
          </a:xfrm>
          <a:prstGeom prst="rect">
            <a:avLst/>
          </a:prstGeom>
        </p:spPr>
      </p:pic>
      <p:pic>
        <p:nvPicPr>
          <p:cNvPr id="16" name="Picture 15" descr="eesti-elektroonikatööstuse-liit-logo – Skeemipesa">
            <a:extLst>
              <a:ext uri="{FF2B5EF4-FFF2-40B4-BE49-F238E27FC236}">
                <a16:creationId xmlns:a16="http://schemas.microsoft.com/office/drawing/2014/main" id="{DCDF1927-8B25-2A41-0C03-EB2D665755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2093" y="3682874"/>
            <a:ext cx="1199362" cy="455534"/>
          </a:xfrm>
          <a:prstGeom prst="rect">
            <a:avLst/>
          </a:prstGeom>
        </p:spPr>
      </p:pic>
      <p:pic>
        <p:nvPicPr>
          <p:cNvPr id="17" name="Picture 16" descr="Blog | VR24.ee">
            <a:extLst>
              <a:ext uri="{FF2B5EF4-FFF2-40B4-BE49-F238E27FC236}">
                <a16:creationId xmlns:a16="http://schemas.microsoft.com/office/drawing/2014/main" id="{1A835F9F-3D05-4402-ACC1-7A90101D7F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05532" y="3641217"/>
            <a:ext cx="1542691" cy="617923"/>
          </a:xfrm>
          <a:prstGeom prst="rect">
            <a:avLst/>
          </a:prstGeom>
        </p:spPr>
      </p:pic>
      <p:pic>
        <p:nvPicPr>
          <p:cNvPr id="18" name="Picture 17" descr="Home - EML">
            <a:extLst>
              <a:ext uri="{FF2B5EF4-FFF2-40B4-BE49-F238E27FC236}">
                <a16:creationId xmlns:a16="http://schemas.microsoft.com/office/drawing/2014/main" id="{2B478422-5146-3B3D-A748-091FF87A02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51098" y="3607508"/>
            <a:ext cx="831014" cy="620641"/>
          </a:xfrm>
          <a:prstGeom prst="rect">
            <a:avLst/>
          </a:prstGeom>
        </p:spPr>
      </p:pic>
      <p:pic>
        <p:nvPicPr>
          <p:cNvPr id="19" name="Picture 18" descr="Tallinn Logo PNG Vector (SVG) Free Download">
            <a:extLst>
              <a:ext uri="{FF2B5EF4-FFF2-40B4-BE49-F238E27FC236}">
                <a16:creationId xmlns:a16="http://schemas.microsoft.com/office/drawing/2014/main" id="{32C286F1-00AA-B8B2-B73D-D557885E4E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9268" y="3387304"/>
            <a:ext cx="967598" cy="1111371"/>
          </a:xfrm>
          <a:prstGeom prst="rect">
            <a:avLst/>
          </a:prstGeom>
        </p:spPr>
      </p:pic>
      <p:pic>
        <p:nvPicPr>
          <p:cNvPr id="20" name="Graphic 33">
            <a:extLst>
              <a:ext uri="{FF2B5EF4-FFF2-40B4-BE49-F238E27FC236}">
                <a16:creationId xmlns:a16="http://schemas.microsoft.com/office/drawing/2014/main" id="{C9CDCAD0-830F-3D6D-CD73-DADEB29075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735682" y="3659880"/>
            <a:ext cx="917276" cy="537465"/>
          </a:xfrm>
          <a:prstGeom prst="rect">
            <a:avLst/>
          </a:prstGeom>
        </p:spPr>
      </p:pic>
      <p:pic>
        <p:nvPicPr>
          <p:cNvPr id="21" name="Graphic 34">
            <a:extLst>
              <a:ext uri="{FF2B5EF4-FFF2-40B4-BE49-F238E27FC236}">
                <a16:creationId xmlns:a16="http://schemas.microsoft.com/office/drawing/2014/main" id="{BB84D746-F36E-3C28-B7E2-33EF38B9066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000893" y="3673739"/>
            <a:ext cx="1614575" cy="351595"/>
          </a:xfrm>
          <a:prstGeom prst="rect">
            <a:avLst/>
          </a:prstGeom>
        </p:spPr>
      </p:pic>
      <p:pic>
        <p:nvPicPr>
          <p:cNvPr id="22" name="Picture 21" descr="ITL - The e-Governance Conference">
            <a:extLst>
              <a:ext uri="{FF2B5EF4-FFF2-40B4-BE49-F238E27FC236}">
                <a16:creationId xmlns:a16="http://schemas.microsoft.com/office/drawing/2014/main" id="{ADF905EE-D570-20E1-C923-5364CD55767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01288" y="3607709"/>
            <a:ext cx="1521125" cy="591485"/>
          </a:xfrm>
          <a:prstGeom prst="rect">
            <a:avLst/>
          </a:prstGeom>
        </p:spPr>
      </p:pic>
      <p:pic>
        <p:nvPicPr>
          <p:cNvPr id="23" name="Picture 22" descr="Majandus- ja Kommunikatsiooniministeerium – Vikipeedia">
            <a:extLst>
              <a:ext uri="{FF2B5EF4-FFF2-40B4-BE49-F238E27FC236}">
                <a16:creationId xmlns:a16="http://schemas.microsoft.com/office/drawing/2014/main" id="{2070842D-E6DE-5590-8636-44530F3F306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65351" y="4866794"/>
            <a:ext cx="2479807" cy="955979"/>
          </a:xfrm>
          <a:prstGeom prst="rect">
            <a:avLst/>
          </a:prstGeom>
        </p:spPr>
      </p:pic>
      <p:pic>
        <p:nvPicPr>
          <p:cNvPr id="24" name="Picture 23" descr="Co-Funded-By-the-EU-transparent-background – Assembly of European Regions">
            <a:extLst>
              <a:ext uri="{FF2B5EF4-FFF2-40B4-BE49-F238E27FC236}">
                <a16:creationId xmlns:a16="http://schemas.microsoft.com/office/drawing/2014/main" id="{10BA2D1F-2747-8084-2E7D-C8847E8D68E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87305" y="5012274"/>
            <a:ext cx="2441276" cy="657829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CA4F7C6D-D9EF-EA05-4EE4-1806A18D16A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991469" y="1525272"/>
            <a:ext cx="1793667" cy="8743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en-GB" dirty="0"/>
          </a:p>
        </p:txBody>
      </p:sp>
      <p:sp>
        <p:nvSpPr>
          <p:cNvPr id="75" name="Google Shape;75;p7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B1812E8654EE4BBFEB7D6214B0E196" ma:contentTypeVersion="16" ma:contentTypeDescription="Loo uus dokument" ma:contentTypeScope="" ma:versionID="f7215c9b888bf48c008d47ef695ea7ff">
  <xsd:schema xmlns:xsd="http://www.w3.org/2001/XMLSchema" xmlns:xs="http://www.w3.org/2001/XMLSchema" xmlns:p="http://schemas.microsoft.com/office/2006/metadata/properties" xmlns:ns2="bf6f13fc-12d3-48ba-87bd-b02ca1b84e46" xmlns:ns3="81b9e23a-6007-4b0c-a30d-d08b3c4c3542" targetNamespace="http://schemas.microsoft.com/office/2006/metadata/properties" ma:root="true" ma:fieldsID="96d653a8c4c534b7d46afb100cc3ddfd" ns2:_="" ns3:_="">
    <xsd:import namespace="bf6f13fc-12d3-48ba-87bd-b02ca1b84e46"/>
    <xsd:import namespace="81b9e23a-6007-4b0c-a30d-d08b3c4c35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f13fc-12d3-48ba-87bd-b02ca1b84e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Pildisildid" ma:readOnly="false" ma:fieldId="{5cf76f15-5ced-4ddc-b409-7134ff3c332f}" ma:taxonomyMulti="true" ma:sspId="ee5263c0-7114-47d3-8603-0e3ef132c9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9e23a-6007-4b0c-a30d-d08b3c4c354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5b29622-9ebe-46a7-8589-45fb3e078b45}" ma:internalName="TaxCatchAll" ma:showField="CatchAllData" ma:web="81b9e23a-6007-4b0c-a30d-d08b3c4c35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6f13fc-12d3-48ba-87bd-b02ca1b84e46">
      <Terms xmlns="http://schemas.microsoft.com/office/infopath/2007/PartnerControls"/>
    </lcf76f155ced4ddcb4097134ff3c332f>
    <TaxCatchAll xmlns="81b9e23a-6007-4b0c-a30d-d08b3c4c3542" xsi:nil="true"/>
  </documentManagement>
</p:properties>
</file>

<file path=customXml/itemProps1.xml><?xml version="1.0" encoding="utf-8"?>
<ds:datastoreItem xmlns:ds="http://schemas.openxmlformats.org/officeDocument/2006/customXml" ds:itemID="{95D3C410-CD08-47E3-808B-411C982781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6f13fc-12d3-48ba-87bd-b02ca1b84e46"/>
    <ds:schemaRef ds:uri="81b9e23a-6007-4b0c-a30d-d08b3c4c35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B2BE8A-3974-4197-9EFD-6D9B789D0D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322BDD-3846-4EF7-B623-289A064BCBD8}">
  <ds:schemaRefs>
    <ds:schemaRef ds:uri="http://schemas.microsoft.com/office/2006/metadata/properties"/>
    <ds:schemaRef ds:uri="http://schemas.microsoft.com/office/infopath/2007/PartnerControls"/>
    <ds:schemaRef ds:uri="bf6f13fc-12d3-48ba-87bd-b02ca1b84e46"/>
    <ds:schemaRef ds:uri="81b9e23a-6007-4b0c-a30d-d08b3c4c354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Macintosh PowerPoint</Application>
  <PresentationFormat>Widescreen</PresentationFormat>
  <Paragraphs>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Montserrat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Microsoft Office User</dc:creator>
  <cp:lastModifiedBy>Dmitri Derevjanko</cp:lastModifiedBy>
  <cp:revision>26</cp:revision>
  <dcterms:created xsi:type="dcterms:W3CDTF">2021-08-13T12:00:02Z</dcterms:created>
  <dcterms:modified xsi:type="dcterms:W3CDTF">2025-04-09T12:44:09Z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0x01010069B1812E8654EE4BBFEB7D6214B0E196</vt:lpwstr>
  </property>
  <property fmtid="{D5CDD505-2E9C-101B-9397-08002B2CF9AE}" pid="3" name="MediaServiceImageTags">
    <vt:lpwstr/>
  </property>
</Properties>
</file>