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sldIdLst>
    <p:sldId id="258" r:id="rId5"/>
    <p:sldId id="268" r:id="rId6"/>
    <p:sldId id="269" r:id="rId7"/>
    <p:sldId id="266" r:id="rId8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215C26-718A-4250-8F2E-74D7AC9CB357}" v="7" dt="2025-03-27T09:47:17.519"/>
    <p1510:client id="{51631662-AC26-477D-B96C-1D47F3D85223}" v="1" dt="2025-03-27T09:27:59.679"/>
    <p1510:client id="{815446C4-C2CB-6BC1-FE53-8CA8CA03ED46}" v="32" dt="2025-03-27T09:22:05.158"/>
    <p1510:client id="{BFF8DF40-42A9-10BD-9483-B909B886BE97}" v="270" dt="2025-03-27T13:19:45.3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7B9CE-2DBB-47DA-BBEB-13C7AB706AF8}" type="datetimeFigureOut">
              <a:t>3/27/2025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6A9850-6979-43C5-AE95-2AE55DC5735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2460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0299ef8046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7" name="Google Shape;117;g10299ef8046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>
          <a:extLst>
            <a:ext uri="{FF2B5EF4-FFF2-40B4-BE49-F238E27FC236}">
              <a16:creationId xmlns:a16="http://schemas.microsoft.com/office/drawing/2014/main" id="{3414A26C-4161-B8CD-2B52-BC31F7F55D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0299ef8046_0_35:notes">
            <a:extLst>
              <a:ext uri="{FF2B5EF4-FFF2-40B4-BE49-F238E27FC236}">
                <a16:creationId xmlns:a16="http://schemas.microsoft.com/office/drawing/2014/main" id="{CA6AC783-85ED-52F8-6C15-7BC22014563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7" name="Google Shape;117;g10299ef8046_0_35:notes">
            <a:extLst>
              <a:ext uri="{FF2B5EF4-FFF2-40B4-BE49-F238E27FC236}">
                <a16:creationId xmlns:a16="http://schemas.microsoft.com/office/drawing/2014/main" id="{A67A3B1A-7304-858C-DC67-29561648470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99900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>
          <a:extLst>
            <a:ext uri="{FF2B5EF4-FFF2-40B4-BE49-F238E27FC236}">
              <a16:creationId xmlns:a16="http://schemas.microsoft.com/office/drawing/2014/main" id="{86479657-1BD7-104F-D337-4166834E0E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:notes">
            <a:extLst>
              <a:ext uri="{FF2B5EF4-FFF2-40B4-BE49-F238E27FC236}">
                <a16:creationId xmlns:a16="http://schemas.microsoft.com/office/drawing/2014/main" id="{46B02514-88E2-DAEA-1C09-C025453C3CC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1:notes">
            <a:extLst>
              <a:ext uri="{FF2B5EF4-FFF2-40B4-BE49-F238E27FC236}">
                <a16:creationId xmlns:a16="http://schemas.microsoft.com/office/drawing/2014/main" id="{FC6378D1-A2A9-82E9-EB60-A0A5A066887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20670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">
  <p:cSld name="Headlin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9"/>
          <p:cNvSpPr txBox="1">
            <a:spLocks noGrp="1"/>
          </p:cNvSpPr>
          <p:nvPr>
            <p:ph type="title"/>
          </p:nvPr>
        </p:nvSpPr>
        <p:spPr>
          <a:xfrm>
            <a:off x="637785" y="3429000"/>
            <a:ext cx="6822400" cy="27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Arial"/>
              <a:buNone/>
              <a:defRPr sz="5467"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965641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3"/>
          <p:cNvSpPr txBox="1">
            <a:spLocks noGrp="1"/>
          </p:cNvSpPr>
          <p:nvPr>
            <p:ph type="title"/>
          </p:nvPr>
        </p:nvSpPr>
        <p:spPr>
          <a:xfrm>
            <a:off x="1891323" y="131687"/>
            <a:ext cx="9612792" cy="845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body" idx="1"/>
          </p:nvPr>
        </p:nvSpPr>
        <p:spPr>
          <a:xfrm>
            <a:off x="6267191" y="1417320"/>
            <a:ext cx="5236924" cy="4344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5" name="Google Shape;15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210300"/>
            <a:ext cx="12192000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3"/>
          <p:cNvSpPr txBox="1">
            <a:spLocks noGrp="1"/>
          </p:cNvSpPr>
          <p:nvPr>
            <p:ph type="body" idx="2"/>
          </p:nvPr>
        </p:nvSpPr>
        <p:spPr>
          <a:xfrm>
            <a:off x="687885" y="1417320"/>
            <a:ext cx="5236924" cy="4344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7" name="Google Shape;17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752600" cy="990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143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3">
  <p:cSld name="Two Content3">
    <p:bg>
      <p:bgPr>
        <a:solidFill>
          <a:schemeClr val="lt1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4"/>
          <p:cNvSpPr txBox="1">
            <a:spLocks noGrp="1"/>
          </p:cNvSpPr>
          <p:nvPr>
            <p:ph type="body" idx="1"/>
          </p:nvPr>
        </p:nvSpPr>
        <p:spPr>
          <a:xfrm>
            <a:off x="687887" y="1417320"/>
            <a:ext cx="5236924" cy="4344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0" name="Google Shape;20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210300"/>
            <a:ext cx="12192000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14"/>
          <p:cNvSpPr txBox="1">
            <a:spLocks noGrp="1"/>
          </p:cNvSpPr>
          <p:nvPr>
            <p:ph type="body" idx="2"/>
          </p:nvPr>
        </p:nvSpPr>
        <p:spPr>
          <a:xfrm>
            <a:off x="6267191" y="1417320"/>
            <a:ext cx="5236924" cy="4344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14"/>
          <p:cNvSpPr txBox="1">
            <a:spLocks noGrp="1"/>
          </p:cNvSpPr>
          <p:nvPr>
            <p:ph type="title"/>
          </p:nvPr>
        </p:nvSpPr>
        <p:spPr>
          <a:xfrm>
            <a:off x="1891323" y="131687"/>
            <a:ext cx="9612792" cy="845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3" name="Google Shape;23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752600" cy="990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65101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ntent">
  <p:cSld name="One Content">
    <p:bg>
      <p:bgPr>
        <a:solidFill>
          <a:schemeClr val="lt1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210300"/>
            <a:ext cx="12192000" cy="6477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15"/>
          <p:cNvSpPr txBox="1">
            <a:spLocks noGrp="1"/>
          </p:cNvSpPr>
          <p:nvPr>
            <p:ph type="body" idx="1"/>
          </p:nvPr>
        </p:nvSpPr>
        <p:spPr>
          <a:xfrm>
            <a:off x="746760" y="1417320"/>
            <a:ext cx="10757355" cy="4344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title"/>
          </p:nvPr>
        </p:nvSpPr>
        <p:spPr>
          <a:xfrm>
            <a:off x="1891323" y="131687"/>
            <a:ext cx="9612792" cy="845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8" name="Google Shape;28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752600" cy="990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93497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_big">
  <p:cSld name="Picture_big">
    <p:bg>
      <p:bgPr>
        <a:solidFill>
          <a:schemeClr val="lt1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6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210300"/>
          </a:xfrm>
          <a:prstGeom prst="rect">
            <a:avLst/>
          </a:prstGeom>
          <a:noFill/>
          <a:ln>
            <a:noFill/>
          </a:ln>
        </p:spPr>
      </p:sp>
      <p:pic>
        <p:nvPicPr>
          <p:cNvPr id="31" name="Google Shape;31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210300"/>
            <a:ext cx="12192000" cy="647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8668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">
  <p:cSld name="3_Title Slid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40275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2">
  <p:cSld name="Two Content2">
    <p:bg>
      <p:bgPr>
        <a:solidFill>
          <a:schemeClr val="lt1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title"/>
          </p:nvPr>
        </p:nvSpPr>
        <p:spPr>
          <a:xfrm>
            <a:off x="687887" y="977029"/>
            <a:ext cx="10798400" cy="7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32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body" idx="1"/>
          </p:nvPr>
        </p:nvSpPr>
        <p:spPr>
          <a:xfrm>
            <a:off x="687887" y="1886299"/>
            <a:ext cx="5236800" cy="38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body" idx="2"/>
          </p:nvPr>
        </p:nvSpPr>
        <p:spPr>
          <a:xfrm>
            <a:off x="6267191" y="1886299"/>
            <a:ext cx="5236800" cy="38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62" name="Google Shape;62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210301"/>
            <a:ext cx="12192000" cy="64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"/>
            <a:ext cx="1727973" cy="9770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4333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sv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"/>
          <p:cNvSpPr txBox="1">
            <a:spLocks noGrp="1"/>
          </p:cNvSpPr>
          <p:nvPr>
            <p:ph type="title"/>
          </p:nvPr>
        </p:nvSpPr>
        <p:spPr>
          <a:xfrm>
            <a:off x="598559" y="2042673"/>
            <a:ext cx="7049100" cy="3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333"/>
          </a:p>
        </p:txBody>
      </p:sp>
      <p:pic>
        <p:nvPicPr>
          <p:cNvPr id="2" name="Picture 1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DD853640-BAAB-0560-6399-35F3DC8E09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9068" y="5748901"/>
            <a:ext cx="2675935" cy="587989"/>
          </a:xfrm>
          <a:prstGeom prst="rect">
            <a:avLst/>
          </a:prstGeom>
        </p:spPr>
      </p:pic>
      <p:sp>
        <p:nvSpPr>
          <p:cNvPr id="3" name="Google Shape;82;p19">
            <a:extLst>
              <a:ext uri="{FF2B5EF4-FFF2-40B4-BE49-F238E27FC236}">
                <a16:creationId xmlns:a16="http://schemas.microsoft.com/office/drawing/2014/main" id="{6E5535D3-10C9-3318-D941-AAF74C14743C}"/>
              </a:ext>
            </a:extLst>
          </p:cNvPr>
          <p:cNvSpPr/>
          <p:nvPr/>
        </p:nvSpPr>
        <p:spPr>
          <a:xfrm>
            <a:off x="32695" y="-354"/>
            <a:ext cx="4973699" cy="2664888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Google Shape;83;p19">
            <a:extLst>
              <a:ext uri="{FF2B5EF4-FFF2-40B4-BE49-F238E27FC236}">
                <a16:creationId xmlns:a16="http://schemas.microsoft.com/office/drawing/2014/main" id="{E2F9A3FA-00B1-CAB8-4831-108240CB307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2375" y="489841"/>
            <a:ext cx="2213567" cy="12441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3704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>
            <a:spLocks noGrp="1"/>
          </p:cNvSpPr>
          <p:nvPr>
            <p:ph type="title"/>
          </p:nvPr>
        </p:nvSpPr>
        <p:spPr>
          <a:xfrm>
            <a:off x="1363200" y="884217"/>
            <a:ext cx="2289828" cy="251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rmAutofit fontScale="9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en" sz="1850" dirty="0">
                <a:latin typeface="Montserrat SemiBold"/>
              </a:rPr>
              <a:t>PARTNERS</a:t>
            </a:r>
          </a:p>
        </p:txBody>
      </p:sp>
      <p:sp>
        <p:nvSpPr>
          <p:cNvPr id="7" name="Google Shape;121;p24">
            <a:extLst>
              <a:ext uri="{FF2B5EF4-FFF2-40B4-BE49-F238E27FC236}">
                <a16:creationId xmlns:a16="http://schemas.microsoft.com/office/drawing/2014/main" id="{31FA4482-133E-366A-415F-B632BF2E41BD}"/>
              </a:ext>
            </a:extLst>
          </p:cNvPr>
          <p:cNvSpPr txBox="1">
            <a:spLocks/>
          </p:cNvSpPr>
          <p:nvPr/>
        </p:nvSpPr>
        <p:spPr>
          <a:xfrm>
            <a:off x="1357449" y="2704390"/>
            <a:ext cx="3353752" cy="53163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en" sz="1700" dirty="0">
                <a:latin typeface="Montserrat SemiBold"/>
              </a:rPr>
              <a:t>ASSOCIATE PARTNERS</a:t>
            </a:r>
          </a:p>
        </p:txBody>
      </p:sp>
      <p:sp>
        <p:nvSpPr>
          <p:cNvPr id="9" name="Google Shape;121;p24">
            <a:extLst>
              <a:ext uri="{FF2B5EF4-FFF2-40B4-BE49-F238E27FC236}">
                <a16:creationId xmlns:a16="http://schemas.microsoft.com/office/drawing/2014/main" id="{70B9EDB9-DD0D-83E7-D93D-33A1256975D4}"/>
              </a:ext>
            </a:extLst>
          </p:cNvPr>
          <p:cNvSpPr txBox="1">
            <a:spLocks/>
          </p:cNvSpPr>
          <p:nvPr/>
        </p:nvSpPr>
        <p:spPr>
          <a:xfrm>
            <a:off x="1358887" y="4524564"/>
            <a:ext cx="2289828" cy="25127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R="0" lv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1867" b="0" i="0" u="none" strike="noStrike" kern="1200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</a:pPr>
            <a:r>
              <a:rPr lang="en" sz="1700" dirty="0">
                <a:latin typeface="Montserrat SemiBold"/>
              </a:rPr>
              <a:t>FUNDERS</a:t>
            </a:r>
          </a:p>
        </p:txBody>
      </p:sp>
      <p:pic>
        <p:nvPicPr>
          <p:cNvPr id="11" name="Picture 10" descr="A close up of a logo&#10;&#10;AI-generated content may be incorrect.">
            <a:extLst>
              <a:ext uri="{FF2B5EF4-FFF2-40B4-BE49-F238E27FC236}">
                <a16:creationId xmlns:a16="http://schemas.microsoft.com/office/drawing/2014/main" id="{45B2AA5B-F88B-E257-F257-E00F094C69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4094" y="1700794"/>
            <a:ext cx="1696530" cy="516241"/>
          </a:xfrm>
          <a:prstGeom prst="rect">
            <a:avLst/>
          </a:prstGeom>
        </p:spPr>
      </p:pic>
      <p:pic>
        <p:nvPicPr>
          <p:cNvPr id="12" name="Picture 11" descr="A black and pink logo&#10;&#10;AI-generated content may be incorrect.">
            <a:extLst>
              <a:ext uri="{FF2B5EF4-FFF2-40B4-BE49-F238E27FC236}">
                <a16:creationId xmlns:a16="http://schemas.microsoft.com/office/drawing/2014/main" id="{75B54593-9C22-B477-B998-FB85D94C8A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4281" y="1664750"/>
            <a:ext cx="1035172" cy="552387"/>
          </a:xfrm>
          <a:prstGeom prst="rect">
            <a:avLst/>
          </a:prstGeom>
        </p:spPr>
      </p:pic>
      <p:pic>
        <p:nvPicPr>
          <p:cNvPr id="13" name="Picture 12" descr="Brand materials | Tallinn University of Technology (TalTech)">
            <a:extLst>
              <a:ext uri="{FF2B5EF4-FFF2-40B4-BE49-F238E27FC236}">
                <a16:creationId xmlns:a16="http://schemas.microsoft.com/office/drawing/2014/main" id="{733A6369-4C8F-353B-C33E-4C12E0426E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741" y="1525273"/>
            <a:ext cx="1125747" cy="888849"/>
          </a:xfrm>
          <a:prstGeom prst="rect">
            <a:avLst/>
          </a:prstGeom>
        </p:spPr>
      </p:pic>
      <p:pic>
        <p:nvPicPr>
          <p:cNvPr id="14" name="Picture 13" descr="Avalik teave - Sparkup">
            <a:extLst>
              <a:ext uri="{FF2B5EF4-FFF2-40B4-BE49-F238E27FC236}">
                <a16:creationId xmlns:a16="http://schemas.microsoft.com/office/drawing/2014/main" id="{5CD6D2BD-F013-72C5-1DA0-21AF93DDDF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7438" y="1581000"/>
            <a:ext cx="924464" cy="655187"/>
          </a:xfrm>
          <a:prstGeom prst="rect">
            <a:avLst/>
          </a:prstGeom>
        </p:spPr>
      </p:pic>
      <p:pic>
        <p:nvPicPr>
          <p:cNvPr id="15" name="Picture 14" descr="Файл:Tartu Ülikool logo.svg.png — Википедия">
            <a:extLst>
              <a:ext uri="{FF2B5EF4-FFF2-40B4-BE49-F238E27FC236}">
                <a16:creationId xmlns:a16="http://schemas.microsoft.com/office/drawing/2014/main" id="{D09C64C5-D73D-2319-B69E-4706267E28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6589" y="1525437"/>
            <a:ext cx="852579" cy="874145"/>
          </a:xfrm>
          <a:prstGeom prst="rect">
            <a:avLst/>
          </a:prstGeom>
        </p:spPr>
      </p:pic>
      <p:pic>
        <p:nvPicPr>
          <p:cNvPr id="16" name="Picture 15" descr="Tehnopol Science and Business Park">
            <a:extLst>
              <a:ext uri="{FF2B5EF4-FFF2-40B4-BE49-F238E27FC236}">
                <a16:creationId xmlns:a16="http://schemas.microsoft.com/office/drawing/2014/main" id="{5C748749-A0D2-AAE8-1B74-87F8D32596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83570" y="1456690"/>
            <a:ext cx="1413294" cy="910995"/>
          </a:xfrm>
          <a:prstGeom prst="rect">
            <a:avLst/>
          </a:prstGeom>
        </p:spPr>
      </p:pic>
      <p:pic>
        <p:nvPicPr>
          <p:cNvPr id="25" name="Picture 24" descr="Enterprise Estonia (EAS) Logo PNG Vector (SVG) Free Download">
            <a:extLst>
              <a:ext uri="{FF2B5EF4-FFF2-40B4-BE49-F238E27FC236}">
                <a16:creationId xmlns:a16="http://schemas.microsoft.com/office/drawing/2014/main" id="{42BCD1B8-5DBF-9657-ED83-2FDD1B0618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60098" y="3416059"/>
            <a:ext cx="1132938" cy="1082618"/>
          </a:xfrm>
          <a:prstGeom prst="rect">
            <a:avLst/>
          </a:prstGeom>
        </p:spPr>
      </p:pic>
      <p:pic>
        <p:nvPicPr>
          <p:cNvPr id="27" name="Picture 26" descr="eesti-elektroonikatööstuse-liit-logo – Skeemipesa">
            <a:extLst>
              <a:ext uri="{FF2B5EF4-FFF2-40B4-BE49-F238E27FC236}">
                <a16:creationId xmlns:a16="http://schemas.microsoft.com/office/drawing/2014/main" id="{DCDF1927-8B25-2A41-0C03-EB2D6657551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92093" y="3682874"/>
            <a:ext cx="1199362" cy="455534"/>
          </a:xfrm>
          <a:prstGeom prst="rect">
            <a:avLst/>
          </a:prstGeom>
        </p:spPr>
      </p:pic>
      <p:pic>
        <p:nvPicPr>
          <p:cNvPr id="29" name="Picture 28" descr="Blog | VR24.ee">
            <a:extLst>
              <a:ext uri="{FF2B5EF4-FFF2-40B4-BE49-F238E27FC236}">
                <a16:creationId xmlns:a16="http://schemas.microsoft.com/office/drawing/2014/main" id="{1A835F9F-3D05-4402-ACC1-7A90101D7F4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05532" y="3641217"/>
            <a:ext cx="1542691" cy="617923"/>
          </a:xfrm>
          <a:prstGeom prst="rect">
            <a:avLst/>
          </a:prstGeom>
        </p:spPr>
      </p:pic>
      <p:pic>
        <p:nvPicPr>
          <p:cNvPr id="30" name="Picture 29" descr="Home - EML">
            <a:extLst>
              <a:ext uri="{FF2B5EF4-FFF2-40B4-BE49-F238E27FC236}">
                <a16:creationId xmlns:a16="http://schemas.microsoft.com/office/drawing/2014/main" id="{2B478422-5146-3B3D-A748-091FF87A02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51098" y="3607508"/>
            <a:ext cx="831014" cy="620641"/>
          </a:xfrm>
          <a:prstGeom prst="rect">
            <a:avLst/>
          </a:prstGeom>
        </p:spPr>
      </p:pic>
      <p:pic>
        <p:nvPicPr>
          <p:cNvPr id="33" name="Picture 32" descr="Tallinn Logo PNG Vector (SVG) Free Download">
            <a:extLst>
              <a:ext uri="{FF2B5EF4-FFF2-40B4-BE49-F238E27FC236}">
                <a16:creationId xmlns:a16="http://schemas.microsoft.com/office/drawing/2014/main" id="{32C286F1-00AA-B8B2-B73D-D557885E4E6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29268" y="3387304"/>
            <a:ext cx="967598" cy="1111371"/>
          </a:xfrm>
          <a:prstGeom prst="rect">
            <a:avLst/>
          </a:prstGeom>
        </p:spPr>
      </p:pic>
      <p:pic>
        <p:nvPicPr>
          <p:cNvPr id="34" name="Graphic 33" descr="File:Tartu-logo-color RGB.svg - Wikimedia Commons">
            <a:extLst>
              <a:ext uri="{FF2B5EF4-FFF2-40B4-BE49-F238E27FC236}">
                <a16:creationId xmlns:a16="http://schemas.microsoft.com/office/drawing/2014/main" id="{C9CDCAD0-830F-3D6D-CD73-DADEB29075F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735682" y="3659880"/>
            <a:ext cx="917276" cy="537465"/>
          </a:xfrm>
          <a:prstGeom prst="rect">
            <a:avLst/>
          </a:prstGeom>
        </p:spPr>
      </p:pic>
      <p:pic>
        <p:nvPicPr>
          <p:cNvPr id="35" name="Graphic 34" descr="File:Universität Tallinn Logo.svg - Wikipedia">
            <a:extLst>
              <a:ext uri="{FF2B5EF4-FFF2-40B4-BE49-F238E27FC236}">
                <a16:creationId xmlns:a16="http://schemas.microsoft.com/office/drawing/2014/main" id="{BB84D746-F36E-3C28-B7E2-33EF38B9066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000893" y="3673739"/>
            <a:ext cx="1614575" cy="351595"/>
          </a:xfrm>
          <a:prstGeom prst="rect">
            <a:avLst/>
          </a:prstGeom>
        </p:spPr>
      </p:pic>
      <p:pic>
        <p:nvPicPr>
          <p:cNvPr id="36" name="Picture 35" descr="ITL - The e-Governance Conference">
            <a:extLst>
              <a:ext uri="{FF2B5EF4-FFF2-40B4-BE49-F238E27FC236}">
                <a16:creationId xmlns:a16="http://schemas.microsoft.com/office/drawing/2014/main" id="{ADF905EE-D570-20E1-C923-5364CD55767B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701288" y="3607709"/>
            <a:ext cx="1521125" cy="591485"/>
          </a:xfrm>
          <a:prstGeom prst="rect">
            <a:avLst/>
          </a:prstGeom>
        </p:spPr>
      </p:pic>
      <p:pic>
        <p:nvPicPr>
          <p:cNvPr id="37" name="Picture 36" descr="Majandus- ja Kommunikatsiooniministeerium – Vikipeedia">
            <a:extLst>
              <a:ext uri="{FF2B5EF4-FFF2-40B4-BE49-F238E27FC236}">
                <a16:creationId xmlns:a16="http://schemas.microsoft.com/office/drawing/2014/main" id="{2070842D-E6DE-5590-8636-44530F3F3069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265351" y="4866794"/>
            <a:ext cx="2479807" cy="955979"/>
          </a:xfrm>
          <a:prstGeom prst="rect">
            <a:avLst/>
          </a:prstGeom>
        </p:spPr>
      </p:pic>
      <p:pic>
        <p:nvPicPr>
          <p:cNvPr id="38" name="Picture 37" descr="Co-Funded-By-the-EU-transparent-background – Assembly of European Regions">
            <a:extLst>
              <a:ext uri="{FF2B5EF4-FFF2-40B4-BE49-F238E27FC236}">
                <a16:creationId xmlns:a16="http://schemas.microsoft.com/office/drawing/2014/main" id="{10BA2D1F-2747-8084-2E7D-C8847E8D68E0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3387305" y="5012274"/>
            <a:ext cx="2441276" cy="657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931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>
          <a:extLst>
            <a:ext uri="{FF2B5EF4-FFF2-40B4-BE49-F238E27FC236}">
              <a16:creationId xmlns:a16="http://schemas.microsoft.com/office/drawing/2014/main" id="{9AB26757-F794-3B8F-4B3B-CB3DB0391B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>
            <a:extLst>
              <a:ext uri="{FF2B5EF4-FFF2-40B4-BE49-F238E27FC236}">
                <a16:creationId xmlns:a16="http://schemas.microsoft.com/office/drawing/2014/main" id="{A6381C21-7367-EBDD-D6CC-9A666EDEE42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808899" y="9"/>
            <a:ext cx="10053600" cy="131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en" sz="1850" b="0" dirty="0">
              <a:latin typeface="Montserrat SemiBold"/>
              <a:ea typeface="Montserrat SemiBold"/>
              <a:cs typeface="Montserrat SemiBold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38DAC3-AA6B-4272-69E9-A4C36B78DB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19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>
          <a:extLst>
            <a:ext uri="{FF2B5EF4-FFF2-40B4-BE49-F238E27FC236}">
              <a16:creationId xmlns:a16="http://schemas.microsoft.com/office/drawing/2014/main" id="{6FF966D1-3B25-E5C8-358E-F244E9DD9E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054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f6f13fc-12d3-48ba-87bd-b02ca1b84e46">
      <Terms xmlns="http://schemas.microsoft.com/office/infopath/2007/PartnerControls"/>
    </lcf76f155ced4ddcb4097134ff3c332f>
    <TaxCatchAll xmlns="81b9e23a-6007-4b0c-a30d-d08b3c4c354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9B1812E8654EE4BBFEB7D6214B0E196" ma:contentTypeVersion="16" ma:contentTypeDescription="Loo uus dokument" ma:contentTypeScope="" ma:versionID="f7215c9b888bf48c008d47ef695ea7ff">
  <xsd:schema xmlns:xsd="http://www.w3.org/2001/XMLSchema" xmlns:xs="http://www.w3.org/2001/XMLSchema" xmlns:p="http://schemas.microsoft.com/office/2006/metadata/properties" xmlns:ns2="bf6f13fc-12d3-48ba-87bd-b02ca1b84e46" xmlns:ns3="81b9e23a-6007-4b0c-a30d-d08b3c4c3542" targetNamespace="http://schemas.microsoft.com/office/2006/metadata/properties" ma:root="true" ma:fieldsID="96d653a8c4c534b7d46afb100cc3ddfd" ns2:_="" ns3:_="">
    <xsd:import namespace="bf6f13fc-12d3-48ba-87bd-b02ca1b84e46"/>
    <xsd:import namespace="81b9e23a-6007-4b0c-a30d-d08b3c4c354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6f13fc-12d3-48ba-87bd-b02ca1b84e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Pildisildid" ma:readOnly="false" ma:fieldId="{5cf76f15-5ced-4ddc-b409-7134ff3c332f}" ma:taxonomyMulti="true" ma:sspId="ee5263c0-7114-47d3-8603-0e3ef132c9e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b9e23a-6007-4b0c-a30d-d08b3c4c3542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05b29622-9ebe-46a7-8589-45fb3e078b45}" ma:internalName="TaxCatchAll" ma:showField="CatchAllData" ma:web="81b9e23a-6007-4b0c-a30d-d08b3c4c354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Ühiskasutuse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Ühiskasutusse andmise üksikasjad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utüüp"/>
        <xsd:element ref="dc:title" minOccurs="0" maxOccurs="1" ma:index="4" ma:displayName="Pealkiri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991407F-4A60-40FF-A268-FBEBB97D6DFD}">
  <ds:schemaRefs>
    <ds:schemaRef ds:uri="81b9e23a-6007-4b0c-a30d-d08b3c4c3542"/>
    <ds:schemaRef ds:uri="bf6f13fc-12d3-48ba-87bd-b02ca1b84e46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0FDC4AC-C6DB-41ED-B1B6-6335AF3CF14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B54252-DF21-41D4-BAF1-4798EBBB3EAD}">
  <ds:schemaRefs>
    <ds:schemaRef ds:uri="81b9e23a-6007-4b0c-a30d-d08b3c4c3542"/>
    <ds:schemaRef ds:uri="bf6f13fc-12d3-48ba-87bd-b02ca1b84e4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4</Slides>
  <Notes>4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PARTNERS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150</cp:revision>
  <dcterms:created xsi:type="dcterms:W3CDTF">2025-03-27T09:11:23Z</dcterms:created>
  <dcterms:modified xsi:type="dcterms:W3CDTF">2025-03-27T13:22:08Z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0x01010069B1812E8654EE4BBFEB7D6214B0E196</vt:lpwstr>
  </property>
  <property fmtid="{D5CDD505-2E9C-101B-9397-08002B2CF9AE}" pid="3" name="MediaServiceImageTags">
    <vt:lpwstr/>
  </property>
</Properties>
</file>